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49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BBF92-F381-4BCE-9C21-CB97B4C734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CC9A1A-36C5-4671-A8C9-DC6A91EAE8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64B63-C980-41FE-AE6E-F9EAA3F1D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FC6ED-DECF-40C4-8044-EDC0D0955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C2C6E-6FBE-49C0-A0E9-B10BEF027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166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BECD8-4BFE-4735-BF51-818F53160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86305-6A65-4AA4-8446-08B286D1D4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8CF40-0089-4AB3-8192-B014F34C7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27C42-8177-4308-A2B3-890AD2D1D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57378-4DB6-4E78-86B2-BF0788902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278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CBA5C-C30B-405C-A003-70771283E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B90BC-998C-4951-87B0-7C945F94E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8E65C-A6A0-432C-B1F4-CA00C80C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34354-1CBA-4CD7-8802-ED8E66D1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028824-C0EA-4DC0-AEB6-1972C39E4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041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09B50-F2A2-49AE-A57B-1EBAEECA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377A-D6C1-43F4-B8ED-FAFB787002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89CD2E-E3EF-4466-ACC6-9CB2E49692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F1F08D-BE32-4214-BD26-D6446FFF3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17A95F-C756-4037-8C47-3AEB59267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42689A-996A-411D-9621-966ABE73F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789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30EAF-0D97-48B8-A3F6-6FBA989AE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1934A8-2D25-4496-A2AE-C975E5761B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9BA49B-A689-444C-B60E-DC84D8BBF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3FE06D-E43C-4250-80C1-87503C0707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E0CF42-7FD2-458D-A1D1-F02B7E6898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2E7D2C-D1F5-4E1A-9536-2A49121D5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21F287-B933-432E-81EA-241D9C69D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B0393D-3637-4F34-8D7B-D6588DF46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9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C4A48-1364-4D80-982A-0D6413851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A950AF-A2C0-46BA-8A4C-313DD31B7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FC09B8-7DEF-4FBF-BF8B-643974BD3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20B812-21C5-48F1-A396-978F0F15D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485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24C92B-D166-4F58-96F7-AEA90ED8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0F74F3-D237-46BB-A621-740CC2B38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28087-FFE1-4ABA-B4E6-23519466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66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6DC72-7985-4944-8A14-02846AEED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2C846-3ADA-419B-82E2-1155B8E1C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3E2C3D-7F8D-4A34-9CA2-2FE9F727B1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BB85B-C5D5-4159-B7E5-D9D2C44E2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2B178-A975-4917-8613-36157CD27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E694BF-A0A4-44AC-8D7D-E04395B1A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632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7877B-6374-4471-8D85-534883093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87DD2E-D78A-4BB4-983E-3CE2E09D6B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D556E8-A386-4921-BDB0-33AAAF03F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C96BA5-51A9-4191-8F90-980006D85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3FAD24-A7A1-4B0F-BE99-5B4DEB794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394668-914E-4AE8-A3E1-E66BEA3C7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91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6341F-953C-4666-AD01-51E14FC1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E5C265-5EA3-4BF9-927B-D7E87712C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F4D55-4D9F-40EB-89A0-5EF33A1C6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7B0E9F-CFB8-40A8-BB07-5598F7623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071EB-9755-42D4-A85D-373DA04E3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89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4110ED-49CB-4996-A34E-DA50D619CE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B66A68-87CC-42F0-A364-907C8DE45F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54C90-94CB-406E-9A83-9CCC9488E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A03C5-7444-424D-9C48-80EA2173D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79ED9-C785-446A-8879-7A06ACAB3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392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C7E7FA-0CAC-4E58-8C1A-54BEB8A39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40D6A-91DA-4D29-8B7B-EE190C0DEF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96A58-3ED5-485C-A761-99AB919A6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2011A-A68E-46BA-999C-DC536B5DCEF5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DF303-5CB9-4EB4-91C0-0499023290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000AE-6879-4E73-8ACC-28CC94BE3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6D43F-3854-4162-BC97-7779200CB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55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91FE6F-C370-4C8D-B4E0-08D1B29D9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61" y="231447"/>
            <a:ext cx="8172151" cy="62209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9C5DEE-E134-465B-80CE-89612EB82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1886" y="3341914"/>
            <a:ext cx="3750636" cy="25286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488BFC-E711-4587-B875-8F682A2950AF}"/>
              </a:ext>
            </a:extLst>
          </p:cNvPr>
          <p:cNvSpPr txBox="1"/>
          <p:nvPr/>
        </p:nvSpPr>
        <p:spPr>
          <a:xfrm>
            <a:off x="8492612" y="174781"/>
            <a:ext cx="345736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Values past 106kA extrapolated… using a straight line… probably not correct, probably lower!!!!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But, even this way, at 200kA the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Iarc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minimum for a 32mm gap could be ~45kA. Probably lower!!!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Too low to consider the fuse to be current limiting. Note that in the 2002 study where they used </a:t>
            </a:r>
            <a:r>
              <a:rPr lang="en-US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600V data, </a:t>
            </a:r>
            <a:r>
              <a:rPr lang="en-US" sz="1400" u="sng" dirty="0">
                <a:latin typeface="Arial" panose="020B0604020202020204" pitchFamily="34" charset="0"/>
                <a:cs typeface="Arial" panose="020B0604020202020204" pitchFamily="34" charset="0"/>
              </a:rPr>
              <a:t>they stopped with the fuse equations at 2000A fuses… at 106kA the larger fuses were not current limiting.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623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83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Valdes, Marcelo (GE Energy Connections)</dc:creator>
  <cp:lastModifiedBy>Valdes, Marcelo (GE Energy Connections)</cp:lastModifiedBy>
  <cp:revision>1</cp:revision>
  <dcterms:created xsi:type="dcterms:W3CDTF">2020-06-29T16:24:26Z</dcterms:created>
  <dcterms:modified xsi:type="dcterms:W3CDTF">2020-06-29T16:37:37Z</dcterms:modified>
</cp:coreProperties>
</file>